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://s.alchemer.eu/s3/761c85a8c5eb" TargetMode="External"/><Relationship Id="rId5" Type="http://schemas.openxmlformats.org/officeDocument/2006/relationships/hyperlink" Target="http://www.youtube.com/watch?v=YGIkm2LgtF0" TargetMode="External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://s.alchemer.eu/s3/761c85a8c5eb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://s.alchemer.eu/s3/761c85a8c5eb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12967225" y="6446000"/>
            <a:ext cx="5985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 u="sng">
                <a:solidFill>
                  <a:srgbClr val="24ABE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http://s.alchemer.eu/s3/761c85a8c5eb</a:t>
            </a:r>
            <a:endParaRPr sz="300">
              <a:solidFill>
                <a:srgbClr val="24ABE2"/>
              </a:solidFill>
            </a:endParaRPr>
          </a:p>
        </p:txBody>
      </p:sp>
      <p:pic>
        <p:nvPicPr>
          <p:cNvPr descr="Website: https://www.youthemployment.org.uk&#10;Twitter: https://twitter.com/YEUK2012&#10;Facebook: https://www.facebook.com/YouthEmploymentUK/&#10;Instagram: https://www.instagram.com/youthemploymentuk" id="93" name="Google Shape;93;p15" title="Youth Ambassador YVC24 video landscap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8850" y="2709200"/>
            <a:ext cx="11076575" cy="62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5246700" y="8356825"/>
            <a:ext cx="779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 u="sng">
                <a:solidFill>
                  <a:srgbClr val="A7DDF3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http://s.alchemer.eu/s3/761c85a8c5eb</a:t>
            </a:r>
            <a:endParaRPr b="1" sz="3000">
              <a:solidFill>
                <a:srgbClr val="A7DD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5242350" y="8338875"/>
            <a:ext cx="780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3000" u="sng">
                <a:solidFill>
                  <a:srgbClr val="A7DDF3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http://s.alchemer.eu/s3/761c85a8c5eb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