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7105"/>
    <a:srgbClr val="ED7777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E50A25-2897-4A44-8CAD-E495D1163EB3}" type="doc">
      <dgm:prSet loTypeId="urn:microsoft.com/office/officeart/2011/layout/HexagonRadial" loCatId="cycle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9EE6F14-D7A1-400B-BF87-8E1C86B7FA75}">
      <dgm:prSet phldrT="[Text]"/>
      <dgm:spPr/>
      <dgm:t>
        <a:bodyPr/>
        <a:lstStyle/>
        <a:p>
          <a:r>
            <a:rPr lang="en-GB" dirty="0"/>
            <a:t>School of Thought (Automotive)</a:t>
          </a:r>
        </a:p>
      </dgm:t>
    </dgm:pt>
    <dgm:pt modelId="{3E1C4B8E-32ED-4D81-AEB4-F90166F8294F}" type="parTrans" cxnId="{3CA95AF0-C890-4F61-958B-EFF2A83D8F52}">
      <dgm:prSet/>
      <dgm:spPr/>
      <dgm:t>
        <a:bodyPr/>
        <a:lstStyle/>
        <a:p>
          <a:endParaRPr lang="en-GB"/>
        </a:p>
      </dgm:t>
    </dgm:pt>
    <dgm:pt modelId="{5B1EAC99-3B75-4EA6-96C2-C669F1B57122}" type="sibTrans" cxnId="{3CA95AF0-C890-4F61-958B-EFF2A83D8F52}">
      <dgm:prSet/>
      <dgm:spPr/>
      <dgm:t>
        <a:bodyPr/>
        <a:lstStyle/>
        <a:p>
          <a:endParaRPr lang="en-GB"/>
        </a:p>
      </dgm:t>
    </dgm:pt>
    <dgm:pt modelId="{8F974BE3-1BE2-4843-BEAD-479700EC95E2}">
      <dgm:prSet phldrT="[Text]"/>
      <dgm:spPr/>
      <dgm:t>
        <a:bodyPr/>
        <a:lstStyle/>
        <a:p>
          <a:r>
            <a:rPr lang="en-GB" dirty="0"/>
            <a:t>Technical</a:t>
          </a:r>
        </a:p>
      </dgm:t>
    </dgm:pt>
    <dgm:pt modelId="{699B09FB-C869-458D-9514-577E9AB9590A}" type="parTrans" cxnId="{7F1B92CB-BAA9-40A2-81B3-436B2C201580}">
      <dgm:prSet/>
      <dgm:spPr/>
      <dgm:t>
        <a:bodyPr/>
        <a:lstStyle/>
        <a:p>
          <a:endParaRPr lang="en-GB"/>
        </a:p>
      </dgm:t>
    </dgm:pt>
    <dgm:pt modelId="{5F1D2E44-295D-4098-9215-88E669908043}" type="sibTrans" cxnId="{7F1B92CB-BAA9-40A2-81B3-436B2C201580}">
      <dgm:prSet/>
      <dgm:spPr/>
      <dgm:t>
        <a:bodyPr/>
        <a:lstStyle/>
        <a:p>
          <a:endParaRPr lang="en-GB"/>
        </a:p>
      </dgm:t>
    </dgm:pt>
    <dgm:pt modelId="{DED4A663-32A9-49A0-8B01-8ACC0CD5ACF9}">
      <dgm:prSet phldrT="[Text]"/>
      <dgm:spPr>
        <a:solidFill>
          <a:srgbClr val="ED7777"/>
        </a:solidFill>
      </dgm:spPr>
      <dgm:t>
        <a:bodyPr/>
        <a:lstStyle/>
        <a:p>
          <a:r>
            <a:rPr lang="en-GB" dirty="0"/>
            <a:t>Sales</a:t>
          </a:r>
        </a:p>
      </dgm:t>
    </dgm:pt>
    <dgm:pt modelId="{3DDEC73F-13F1-415E-A1EF-C4346F3374C4}" type="parTrans" cxnId="{46A83361-C1D0-47B6-8D21-7DBBE525939E}">
      <dgm:prSet/>
      <dgm:spPr/>
      <dgm:t>
        <a:bodyPr/>
        <a:lstStyle/>
        <a:p>
          <a:endParaRPr lang="en-GB"/>
        </a:p>
      </dgm:t>
    </dgm:pt>
    <dgm:pt modelId="{C421B5CD-11FE-4289-AAA1-A5C510BC07F8}" type="sibTrans" cxnId="{46A83361-C1D0-47B6-8D21-7DBBE525939E}">
      <dgm:prSet/>
      <dgm:spPr/>
      <dgm:t>
        <a:bodyPr/>
        <a:lstStyle/>
        <a:p>
          <a:endParaRPr lang="en-GB"/>
        </a:p>
      </dgm:t>
    </dgm:pt>
    <dgm:pt modelId="{DCC6BF3E-F022-4212-A773-FFF7873FE24E}">
      <dgm:prSet phldrT="[Text]"/>
      <dgm:spPr/>
      <dgm:t>
        <a:bodyPr/>
        <a:lstStyle/>
        <a:p>
          <a:r>
            <a:rPr lang="en-GB" dirty="0"/>
            <a:t>Customer Service</a:t>
          </a:r>
        </a:p>
      </dgm:t>
    </dgm:pt>
    <dgm:pt modelId="{BDD3BCD6-A437-4F34-80AF-21BDA7172258}" type="parTrans" cxnId="{FB941EBE-27C4-4262-A4F2-7DF77F0CEE4C}">
      <dgm:prSet/>
      <dgm:spPr/>
      <dgm:t>
        <a:bodyPr/>
        <a:lstStyle/>
        <a:p>
          <a:endParaRPr lang="en-GB"/>
        </a:p>
      </dgm:t>
    </dgm:pt>
    <dgm:pt modelId="{3361CB81-243B-4088-9DE5-E154185A5B43}" type="sibTrans" cxnId="{FB941EBE-27C4-4262-A4F2-7DF77F0CEE4C}">
      <dgm:prSet/>
      <dgm:spPr/>
      <dgm:t>
        <a:bodyPr/>
        <a:lstStyle/>
        <a:p>
          <a:endParaRPr lang="en-GB"/>
        </a:p>
      </dgm:t>
    </dgm:pt>
    <dgm:pt modelId="{FA130D44-7F95-4CE4-B8DB-7D76768F5CC0}">
      <dgm:prSet phldrT="[Text]"/>
      <dgm:spPr>
        <a:solidFill>
          <a:srgbClr val="AD7105"/>
        </a:solidFill>
      </dgm:spPr>
      <dgm:t>
        <a:bodyPr/>
        <a:lstStyle/>
        <a:p>
          <a:r>
            <a:rPr lang="en-GB" dirty="0"/>
            <a:t>Parts and Distribution</a:t>
          </a:r>
        </a:p>
      </dgm:t>
    </dgm:pt>
    <dgm:pt modelId="{8D93A26E-9DC7-4D85-9916-F34B5E66B70D}" type="parTrans" cxnId="{874C1523-AB7D-49E6-84F8-245B200D7506}">
      <dgm:prSet/>
      <dgm:spPr/>
      <dgm:t>
        <a:bodyPr/>
        <a:lstStyle/>
        <a:p>
          <a:endParaRPr lang="en-GB"/>
        </a:p>
      </dgm:t>
    </dgm:pt>
    <dgm:pt modelId="{C879EC96-4C1C-4B28-9824-5EBC59E51B70}" type="sibTrans" cxnId="{874C1523-AB7D-49E6-84F8-245B200D7506}">
      <dgm:prSet/>
      <dgm:spPr/>
      <dgm:t>
        <a:bodyPr/>
        <a:lstStyle/>
        <a:p>
          <a:endParaRPr lang="en-GB"/>
        </a:p>
      </dgm:t>
    </dgm:pt>
    <dgm:pt modelId="{A787D664-44F1-47F2-AE53-3C009C640E5A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/>
            <a:t>Marketing and Support</a:t>
          </a:r>
        </a:p>
      </dgm:t>
    </dgm:pt>
    <dgm:pt modelId="{4A59381F-A424-49DC-AABD-0C99397AA376}" type="parTrans" cxnId="{FD981877-BF0D-43EC-A3DB-CAA578943E72}">
      <dgm:prSet/>
      <dgm:spPr/>
      <dgm:t>
        <a:bodyPr/>
        <a:lstStyle/>
        <a:p>
          <a:endParaRPr lang="en-GB"/>
        </a:p>
      </dgm:t>
    </dgm:pt>
    <dgm:pt modelId="{CBC002D5-C583-438F-8B86-C5A310BAC1E3}" type="sibTrans" cxnId="{FD981877-BF0D-43EC-A3DB-CAA578943E72}">
      <dgm:prSet/>
      <dgm:spPr/>
      <dgm:t>
        <a:bodyPr/>
        <a:lstStyle/>
        <a:p>
          <a:endParaRPr lang="en-GB"/>
        </a:p>
      </dgm:t>
    </dgm:pt>
    <dgm:pt modelId="{88DA5268-FF99-4EE5-A55E-DFB1ADFE1B41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GB" dirty="0"/>
            <a:t>Engineering</a:t>
          </a:r>
        </a:p>
      </dgm:t>
    </dgm:pt>
    <dgm:pt modelId="{9C3911C4-68FA-42AA-94BB-0132BF7B2521}" type="parTrans" cxnId="{AD9273BF-AEDD-415A-8610-1EB85FBD6BBD}">
      <dgm:prSet/>
      <dgm:spPr/>
      <dgm:t>
        <a:bodyPr/>
        <a:lstStyle/>
        <a:p>
          <a:endParaRPr lang="en-GB"/>
        </a:p>
      </dgm:t>
    </dgm:pt>
    <dgm:pt modelId="{A47A3D6F-27A3-4901-86DE-C6AD174006BA}" type="sibTrans" cxnId="{AD9273BF-AEDD-415A-8610-1EB85FBD6BBD}">
      <dgm:prSet/>
      <dgm:spPr/>
      <dgm:t>
        <a:bodyPr/>
        <a:lstStyle/>
        <a:p>
          <a:endParaRPr lang="en-GB"/>
        </a:p>
      </dgm:t>
    </dgm:pt>
    <dgm:pt modelId="{B88D203E-0277-4140-A4D0-30F2A3002ED7}" type="pres">
      <dgm:prSet presAssocID="{1FE50A25-2897-4A44-8CAD-E495D1163EB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E167CDF-E386-4DED-A5F1-1F129B24C128}" type="pres">
      <dgm:prSet presAssocID="{E9EE6F14-D7A1-400B-BF87-8E1C86B7FA75}" presName="Parent" presStyleLbl="node0" presStyleIdx="0" presStyleCnt="1">
        <dgm:presLayoutVars>
          <dgm:chMax val="6"/>
          <dgm:chPref val="6"/>
        </dgm:presLayoutVars>
      </dgm:prSet>
      <dgm:spPr/>
    </dgm:pt>
    <dgm:pt modelId="{9E78B222-6EAE-4125-8534-8D9EF27EDB23}" type="pres">
      <dgm:prSet presAssocID="{8F974BE3-1BE2-4843-BEAD-479700EC95E2}" presName="Accent1" presStyleCnt="0"/>
      <dgm:spPr/>
    </dgm:pt>
    <dgm:pt modelId="{D235017C-39E0-446F-98DB-32B6A9897C53}" type="pres">
      <dgm:prSet presAssocID="{8F974BE3-1BE2-4843-BEAD-479700EC95E2}" presName="Accent" presStyleLbl="bgShp" presStyleIdx="0" presStyleCnt="6"/>
      <dgm:spPr/>
    </dgm:pt>
    <dgm:pt modelId="{8F7CF927-49C0-42B4-B7CB-0BD90D32E9BB}" type="pres">
      <dgm:prSet presAssocID="{8F974BE3-1BE2-4843-BEAD-479700EC95E2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08A49DBA-248C-4D10-996B-FE0280CEC477}" type="pres">
      <dgm:prSet presAssocID="{DED4A663-32A9-49A0-8B01-8ACC0CD5ACF9}" presName="Accent2" presStyleCnt="0"/>
      <dgm:spPr/>
    </dgm:pt>
    <dgm:pt modelId="{1EFA72F9-0BAA-46EB-8817-C53D505640BE}" type="pres">
      <dgm:prSet presAssocID="{DED4A663-32A9-49A0-8B01-8ACC0CD5ACF9}" presName="Accent" presStyleLbl="bgShp" presStyleIdx="1" presStyleCnt="6"/>
      <dgm:spPr/>
    </dgm:pt>
    <dgm:pt modelId="{0AA059D1-2D5B-469F-8817-082A1781093F}" type="pres">
      <dgm:prSet presAssocID="{DED4A663-32A9-49A0-8B01-8ACC0CD5ACF9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1E215978-E85D-4B3A-92B9-26AC26ACB06D}" type="pres">
      <dgm:prSet presAssocID="{DCC6BF3E-F022-4212-A773-FFF7873FE24E}" presName="Accent3" presStyleCnt="0"/>
      <dgm:spPr/>
    </dgm:pt>
    <dgm:pt modelId="{097D6F81-A694-45EA-9799-F4E176E161FF}" type="pres">
      <dgm:prSet presAssocID="{DCC6BF3E-F022-4212-A773-FFF7873FE24E}" presName="Accent" presStyleLbl="bgShp" presStyleIdx="2" presStyleCnt="6"/>
      <dgm:spPr/>
    </dgm:pt>
    <dgm:pt modelId="{A5CFDB67-32A2-4244-A35E-6938E9784296}" type="pres">
      <dgm:prSet presAssocID="{DCC6BF3E-F022-4212-A773-FFF7873FE24E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D25531F3-F42A-46B9-9A49-A7B1590ABD25}" type="pres">
      <dgm:prSet presAssocID="{FA130D44-7F95-4CE4-B8DB-7D76768F5CC0}" presName="Accent4" presStyleCnt="0"/>
      <dgm:spPr/>
    </dgm:pt>
    <dgm:pt modelId="{20A82C34-CC7A-41A0-90BE-89488FDDFE2A}" type="pres">
      <dgm:prSet presAssocID="{FA130D44-7F95-4CE4-B8DB-7D76768F5CC0}" presName="Accent" presStyleLbl="bgShp" presStyleIdx="3" presStyleCnt="6"/>
      <dgm:spPr/>
    </dgm:pt>
    <dgm:pt modelId="{08E6603B-13DC-4DA1-98CC-9BA412AE25A4}" type="pres">
      <dgm:prSet presAssocID="{FA130D44-7F95-4CE4-B8DB-7D76768F5CC0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26BF7FC7-C57E-4E9B-8061-E604C4E94ABC}" type="pres">
      <dgm:prSet presAssocID="{A787D664-44F1-47F2-AE53-3C009C640E5A}" presName="Accent5" presStyleCnt="0"/>
      <dgm:spPr/>
    </dgm:pt>
    <dgm:pt modelId="{3A26E148-6EE0-4DCA-846B-A39976582665}" type="pres">
      <dgm:prSet presAssocID="{A787D664-44F1-47F2-AE53-3C009C640E5A}" presName="Accent" presStyleLbl="bgShp" presStyleIdx="4" presStyleCnt="6"/>
      <dgm:spPr/>
    </dgm:pt>
    <dgm:pt modelId="{656379DF-F49D-4074-BE01-12981490C668}" type="pres">
      <dgm:prSet presAssocID="{A787D664-44F1-47F2-AE53-3C009C640E5A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19CD27AB-669F-4D44-A6E2-A3D2BF9D1903}" type="pres">
      <dgm:prSet presAssocID="{88DA5268-FF99-4EE5-A55E-DFB1ADFE1B41}" presName="Accent6" presStyleCnt="0"/>
      <dgm:spPr/>
    </dgm:pt>
    <dgm:pt modelId="{F4C795A7-A1F6-4317-BCF4-1B2B60E85E29}" type="pres">
      <dgm:prSet presAssocID="{88DA5268-FF99-4EE5-A55E-DFB1ADFE1B41}" presName="Accent" presStyleLbl="bgShp" presStyleIdx="5" presStyleCnt="6"/>
      <dgm:spPr/>
    </dgm:pt>
    <dgm:pt modelId="{C432C6D4-A133-417F-B179-2A4502F16315}" type="pres">
      <dgm:prSet presAssocID="{88DA5268-FF99-4EE5-A55E-DFB1ADFE1B4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A8E8D821-9520-4CF3-89CB-F17D90973F47}" type="presOf" srcId="{88DA5268-FF99-4EE5-A55E-DFB1ADFE1B41}" destId="{C432C6D4-A133-417F-B179-2A4502F16315}" srcOrd="0" destOrd="0" presId="urn:microsoft.com/office/officeart/2011/layout/HexagonRadial"/>
    <dgm:cxn modelId="{874C1523-AB7D-49E6-84F8-245B200D7506}" srcId="{E9EE6F14-D7A1-400B-BF87-8E1C86B7FA75}" destId="{FA130D44-7F95-4CE4-B8DB-7D76768F5CC0}" srcOrd="3" destOrd="0" parTransId="{8D93A26E-9DC7-4D85-9916-F34B5E66B70D}" sibTransId="{C879EC96-4C1C-4B28-9824-5EBC59E51B70}"/>
    <dgm:cxn modelId="{635DD231-320E-4DD2-A8DE-D199660192F6}" type="presOf" srcId="{DED4A663-32A9-49A0-8B01-8ACC0CD5ACF9}" destId="{0AA059D1-2D5B-469F-8817-082A1781093F}" srcOrd="0" destOrd="0" presId="urn:microsoft.com/office/officeart/2011/layout/HexagonRadial"/>
    <dgm:cxn modelId="{46A83361-C1D0-47B6-8D21-7DBBE525939E}" srcId="{E9EE6F14-D7A1-400B-BF87-8E1C86B7FA75}" destId="{DED4A663-32A9-49A0-8B01-8ACC0CD5ACF9}" srcOrd="1" destOrd="0" parTransId="{3DDEC73F-13F1-415E-A1EF-C4346F3374C4}" sibTransId="{C421B5CD-11FE-4289-AAA1-A5C510BC07F8}"/>
    <dgm:cxn modelId="{20D1D654-9E38-4F79-A679-00549ECC58AA}" type="presOf" srcId="{8F974BE3-1BE2-4843-BEAD-479700EC95E2}" destId="{8F7CF927-49C0-42B4-B7CB-0BD90D32E9BB}" srcOrd="0" destOrd="0" presId="urn:microsoft.com/office/officeart/2011/layout/HexagonRadial"/>
    <dgm:cxn modelId="{FD981877-BF0D-43EC-A3DB-CAA578943E72}" srcId="{E9EE6F14-D7A1-400B-BF87-8E1C86B7FA75}" destId="{A787D664-44F1-47F2-AE53-3C009C640E5A}" srcOrd="4" destOrd="0" parTransId="{4A59381F-A424-49DC-AABD-0C99397AA376}" sibTransId="{CBC002D5-C583-438F-8B86-C5A310BAC1E3}"/>
    <dgm:cxn modelId="{BA53C795-6CBC-46DF-8514-0AAB29176182}" type="presOf" srcId="{DCC6BF3E-F022-4212-A773-FFF7873FE24E}" destId="{A5CFDB67-32A2-4244-A35E-6938E9784296}" srcOrd="0" destOrd="0" presId="urn:microsoft.com/office/officeart/2011/layout/HexagonRadial"/>
    <dgm:cxn modelId="{54D5619D-4F81-45E7-9E3C-99A97D09779D}" type="presOf" srcId="{E9EE6F14-D7A1-400B-BF87-8E1C86B7FA75}" destId="{DE167CDF-E386-4DED-A5F1-1F129B24C128}" srcOrd="0" destOrd="0" presId="urn:microsoft.com/office/officeart/2011/layout/HexagonRadial"/>
    <dgm:cxn modelId="{FB941EBE-27C4-4262-A4F2-7DF77F0CEE4C}" srcId="{E9EE6F14-D7A1-400B-BF87-8E1C86B7FA75}" destId="{DCC6BF3E-F022-4212-A773-FFF7873FE24E}" srcOrd="2" destOrd="0" parTransId="{BDD3BCD6-A437-4F34-80AF-21BDA7172258}" sibTransId="{3361CB81-243B-4088-9DE5-E154185A5B43}"/>
    <dgm:cxn modelId="{AD9273BF-AEDD-415A-8610-1EB85FBD6BBD}" srcId="{E9EE6F14-D7A1-400B-BF87-8E1C86B7FA75}" destId="{88DA5268-FF99-4EE5-A55E-DFB1ADFE1B41}" srcOrd="5" destOrd="0" parTransId="{9C3911C4-68FA-42AA-94BB-0132BF7B2521}" sibTransId="{A47A3D6F-27A3-4901-86DE-C6AD174006BA}"/>
    <dgm:cxn modelId="{9CEA15CA-59C6-463A-9413-D099B0ECBE25}" type="presOf" srcId="{FA130D44-7F95-4CE4-B8DB-7D76768F5CC0}" destId="{08E6603B-13DC-4DA1-98CC-9BA412AE25A4}" srcOrd="0" destOrd="0" presId="urn:microsoft.com/office/officeart/2011/layout/HexagonRadial"/>
    <dgm:cxn modelId="{7F1B92CB-BAA9-40A2-81B3-436B2C201580}" srcId="{E9EE6F14-D7A1-400B-BF87-8E1C86B7FA75}" destId="{8F974BE3-1BE2-4843-BEAD-479700EC95E2}" srcOrd="0" destOrd="0" parTransId="{699B09FB-C869-458D-9514-577E9AB9590A}" sibTransId="{5F1D2E44-295D-4098-9215-88E669908043}"/>
    <dgm:cxn modelId="{DCB815DA-A897-4373-8305-A69F191C2E49}" type="presOf" srcId="{A787D664-44F1-47F2-AE53-3C009C640E5A}" destId="{656379DF-F49D-4074-BE01-12981490C668}" srcOrd="0" destOrd="0" presId="urn:microsoft.com/office/officeart/2011/layout/HexagonRadial"/>
    <dgm:cxn modelId="{3CA95AF0-C890-4F61-958B-EFF2A83D8F52}" srcId="{1FE50A25-2897-4A44-8CAD-E495D1163EB3}" destId="{E9EE6F14-D7A1-400B-BF87-8E1C86B7FA75}" srcOrd="0" destOrd="0" parTransId="{3E1C4B8E-32ED-4D81-AEB4-F90166F8294F}" sibTransId="{5B1EAC99-3B75-4EA6-96C2-C669F1B57122}"/>
    <dgm:cxn modelId="{8125D2FE-D3D9-4C7F-9854-DC36A9C2E97D}" type="presOf" srcId="{1FE50A25-2897-4A44-8CAD-E495D1163EB3}" destId="{B88D203E-0277-4140-A4D0-30F2A3002ED7}" srcOrd="0" destOrd="0" presId="urn:microsoft.com/office/officeart/2011/layout/HexagonRadial"/>
    <dgm:cxn modelId="{4B701C5F-0D38-48B4-9F7E-47F072FBC148}" type="presParOf" srcId="{B88D203E-0277-4140-A4D0-30F2A3002ED7}" destId="{DE167CDF-E386-4DED-A5F1-1F129B24C128}" srcOrd="0" destOrd="0" presId="urn:microsoft.com/office/officeart/2011/layout/HexagonRadial"/>
    <dgm:cxn modelId="{0CD34BB4-0D58-400C-904A-31A92BA9CED6}" type="presParOf" srcId="{B88D203E-0277-4140-A4D0-30F2A3002ED7}" destId="{9E78B222-6EAE-4125-8534-8D9EF27EDB23}" srcOrd="1" destOrd="0" presId="urn:microsoft.com/office/officeart/2011/layout/HexagonRadial"/>
    <dgm:cxn modelId="{2C497E3D-4436-4690-8AAA-625ADA297A05}" type="presParOf" srcId="{9E78B222-6EAE-4125-8534-8D9EF27EDB23}" destId="{D235017C-39E0-446F-98DB-32B6A9897C53}" srcOrd="0" destOrd="0" presId="urn:microsoft.com/office/officeart/2011/layout/HexagonRadial"/>
    <dgm:cxn modelId="{4A47D1C8-460B-4F00-BA32-62272ABBB609}" type="presParOf" srcId="{B88D203E-0277-4140-A4D0-30F2A3002ED7}" destId="{8F7CF927-49C0-42B4-B7CB-0BD90D32E9BB}" srcOrd="2" destOrd="0" presId="urn:microsoft.com/office/officeart/2011/layout/HexagonRadial"/>
    <dgm:cxn modelId="{4BC1BD79-5CBC-4CD5-B13F-007E19CB99ED}" type="presParOf" srcId="{B88D203E-0277-4140-A4D0-30F2A3002ED7}" destId="{08A49DBA-248C-4D10-996B-FE0280CEC477}" srcOrd="3" destOrd="0" presId="urn:microsoft.com/office/officeart/2011/layout/HexagonRadial"/>
    <dgm:cxn modelId="{8B30D50A-A507-4AED-AF75-8B2A22193557}" type="presParOf" srcId="{08A49DBA-248C-4D10-996B-FE0280CEC477}" destId="{1EFA72F9-0BAA-46EB-8817-C53D505640BE}" srcOrd="0" destOrd="0" presId="urn:microsoft.com/office/officeart/2011/layout/HexagonRadial"/>
    <dgm:cxn modelId="{59727483-2686-4E8E-BF0D-00689E0BFFC3}" type="presParOf" srcId="{B88D203E-0277-4140-A4D0-30F2A3002ED7}" destId="{0AA059D1-2D5B-469F-8817-082A1781093F}" srcOrd="4" destOrd="0" presId="urn:microsoft.com/office/officeart/2011/layout/HexagonRadial"/>
    <dgm:cxn modelId="{C05CFC97-969B-478D-9AD5-E3EFF1E8F6DC}" type="presParOf" srcId="{B88D203E-0277-4140-A4D0-30F2A3002ED7}" destId="{1E215978-E85D-4B3A-92B9-26AC26ACB06D}" srcOrd="5" destOrd="0" presId="urn:microsoft.com/office/officeart/2011/layout/HexagonRadial"/>
    <dgm:cxn modelId="{47F8818C-171B-457E-AF97-C76A6078FD44}" type="presParOf" srcId="{1E215978-E85D-4B3A-92B9-26AC26ACB06D}" destId="{097D6F81-A694-45EA-9799-F4E176E161FF}" srcOrd="0" destOrd="0" presId="urn:microsoft.com/office/officeart/2011/layout/HexagonRadial"/>
    <dgm:cxn modelId="{14421D9C-6DC5-4043-A400-FC8A34A414C0}" type="presParOf" srcId="{B88D203E-0277-4140-A4D0-30F2A3002ED7}" destId="{A5CFDB67-32A2-4244-A35E-6938E9784296}" srcOrd="6" destOrd="0" presId="urn:microsoft.com/office/officeart/2011/layout/HexagonRadial"/>
    <dgm:cxn modelId="{D3B7E10F-611D-4B67-A0B3-5A087109036B}" type="presParOf" srcId="{B88D203E-0277-4140-A4D0-30F2A3002ED7}" destId="{D25531F3-F42A-46B9-9A49-A7B1590ABD25}" srcOrd="7" destOrd="0" presId="urn:microsoft.com/office/officeart/2011/layout/HexagonRadial"/>
    <dgm:cxn modelId="{6FF427B4-E84C-4D09-AAC4-537179307C5A}" type="presParOf" srcId="{D25531F3-F42A-46B9-9A49-A7B1590ABD25}" destId="{20A82C34-CC7A-41A0-90BE-89488FDDFE2A}" srcOrd="0" destOrd="0" presId="urn:microsoft.com/office/officeart/2011/layout/HexagonRadial"/>
    <dgm:cxn modelId="{746CC3B2-9F27-41E9-BE24-788712FA92C9}" type="presParOf" srcId="{B88D203E-0277-4140-A4D0-30F2A3002ED7}" destId="{08E6603B-13DC-4DA1-98CC-9BA412AE25A4}" srcOrd="8" destOrd="0" presId="urn:microsoft.com/office/officeart/2011/layout/HexagonRadial"/>
    <dgm:cxn modelId="{7AB546AA-1834-4F02-BB7F-08992B299BC9}" type="presParOf" srcId="{B88D203E-0277-4140-A4D0-30F2A3002ED7}" destId="{26BF7FC7-C57E-4E9B-8061-E604C4E94ABC}" srcOrd="9" destOrd="0" presId="urn:microsoft.com/office/officeart/2011/layout/HexagonRadial"/>
    <dgm:cxn modelId="{004BB4BF-C790-4321-8A5C-37E76E305FA1}" type="presParOf" srcId="{26BF7FC7-C57E-4E9B-8061-E604C4E94ABC}" destId="{3A26E148-6EE0-4DCA-846B-A39976582665}" srcOrd="0" destOrd="0" presId="urn:microsoft.com/office/officeart/2011/layout/HexagonRadial"/>
    <dgm:cxn modelId="{21D815CC-018F-436A-8059-6F74DC0020CC}" type="presParOf" srcId="{B88D203E-0277-4140-A4D0-30F2A3002ED7}" destId="{656379DF-F49D-4074-BE01-12981490C668}" srcOrd="10" destOrd="0" presId="urn:microsoft.com/office/officeart/2011/layout/HexagonRadial"/>
    <dgm:cxn modelId="{F61D3381-CFFC-4DD5-BAE3-668318738016}" type="presParOf" srcId="{B88D203E-0277-4140-A4D0-30F2A3002ED7}" destId="{19CD27AB-669F-4D44-A6E2-A3D2BF9D1903}" srcOrd="11" destOrd="0" presId="urn:microsoft.com/office/officeart/2011/layout/HexagonRadial"/>
    <dgm:cxn modelId="{114DFBEF-BE25-45BC-BA21-0CE5B5BC081E}" type="presParOf" srcId="{19CD27AB-669F-4D44-A6E2-A3D2BF9D1903}" destId="{F4C795A7-A1F6-4317-BCF4-1B2B60E85E29}" srcOrd="0" destOrd="0" presId="urn:microsoft.com/office/officeart/2011/layout/HexagonRadial"/>
    <dgm:cxn modelId="{F6AF4D62-6496-46BE-8885-3A0AE3C3E402}" type="presParOf" srcId="{B88D203E-0277-4140-A4D0-30F2A3002ED7}" destId="{C432C6D4-A133-417F-B179-2A4502F1631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67CDF-E386-4DED-A5F1-1F129B24C128}">
      <dsp:nvSpPr>
        <dsp:cNvPr id="0" name=""/>
        <dsp:cNvSpPr/>
      </dsp:nvSpPr>
      <dsp:spPr>
        <a:xfrm>
          <a:off x="2643696" y="1493445"/>
          <a:ext cx="1898234" cy="164204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School of Thought (Automotive)</a:t>
          </a:r>
        </a:p>
      </dsp:txBody>
      <dsp:txXfrm>
        <a:off x="2958260" y="1765556"/>
        <a:ext cx="1269106" cy="1097827"/>
      </dsp:txXfrm>
    </dsp:sp>
    <dsp:sp modelId="{1EFA72F9-0BAA-46EB-8817-C53D505640BE}">
      <dsp:nvSpPr>
        <dsp:cNvPr id="0" name=""/>
        <dsp:cNvSpPr/>
      </dsp:nvSpPr>
      <dsp:spPr>
        <a:xfrm>
          <a:off x="3832355" y="707835"/>
          <a:ext cx="716198" cy="61709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7CF927-49C0-42B4-B7CB-0BD90D32E9BB}">
      <dsp:nvSpPr>
        <dsp:cNvPr id="0" name=""/>
        <dsp:cNvSpPr/>
      </dsp:nvSpPr>
      <dsp:spPr>
        <a:xfrm>
          <a:off x="2818550" y="0"/>
          <a:ext cx="1555589" cy="1345767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Technical</a:t>
          </a:r>
        </a:p>
      </dsp:txBody>
      <dsp:txXfrm>
        <a:off x="3076344" y="223022"/>
        <a:ext cx="1040001" cy="899723"/>
      </dsp:txXfrm>
    </dsp:sp>
    <dsp:sp modelId="{097D6F81-A694-45EA-9799-F4E176E161FF}">
      <dsp:nvSpPr>
        <dsp:cNvPr id="0" name=""/>
        <dsp:cNvSpPr/>
      </dsp:nvSpPr>
      <dsp:spPr>
        <a:xfrm>
          <a:off x="4668214" y="1861483"/>
          <a:ext cx="716198" cy="61709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059D1-2D5B-469F-8817-082A1781093F}">
      <dsp:nvSpPr>
        <dsp:cNvPr id="0" name=""/>
        <dsp:cNvSpPr/>
      </dsp:nvSpPr>
      <dsp:spPr>
        <a:xfrm>
          <a:off x="4245207" y="827737"/>
          <a:ext cx="1555589" cy="1345767"/>
        </a:xfrm>
        <a:prstGeom prst="hexagon">
          <a:avLst>
            <a:gd name="adj" fmla="val 28570"/>
            <a:gd name="vf" fmla="val 115470"/>
          </a:avLst>
        </a:prstGeom>
        <a:solidFill>
          <a:srgbClr val="ED7777"/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Sales</a:t>
          </a:r>
        </a:p>
      </dsp:txBody>
      <dsp:txXfrm>
        <a:off x="4503001" y="1050759"/>
        <a:ext cx="1040001" cy="899723"/>
      </dsp:txXfrm>
    </dsp:sp>
    <dsp:sp modelId="{20A82C34-CC7A-41A0-90BE-89488FDDFE2A}">
      <dsp:nvSpPr>
        <dsp:cNvPr id="0" name=""/>
        <dsp:cNvSpPr/>
      </dsp:nvSpPr>
      <dsp:spPr>
        <a:xfrm>
          <a:off x="4087572" y="3163734"/>
          <a:ext cx="716198" cy="61709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FDB67-32A2-4244-A35E-6938E9784296}">
      <dsp:nvSpPr>
        <dsp:cNvPr id="0" name=""/>
        <dsp:cNvSpPr/>
      </dsp:nvSpPr>
      <dsp:spPr>
        <a:xfrm>
          <a:off x="4245207" y="2454972"/>
          <a:ext cx="1555589" cy="1345767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Customer Service</a:t>
          </a:r>
        </a:p>
      </dsp:txBody>
      <dsp:txXfrm>
        <a:off x="4503001" y="2677994"/>
        <a:ext cx="1040001" cy="899723"/>
      </dsp:txXfrm>
    </dsp:sp>
    <dsp:sp modelId="{3A26E148-6EE0-4DCA-846B-A39976582665}">
      <dsp:nvSpPr>
        <dsp:cNvPr id="0" name=""/>
        <dsp:cNvSpPr/>
      </dsp:nvSpPr>
      <dsp:spPr>
        <a:xfrm>
          <a:off x="2647228" y="3298913"/>
          <a:ext cx="716198" cy="61709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E6603B-13DC-4DA1-98CC-9BA412AE25A4}">
      <dsp:nvSpPr>
        <dsp:cNvPr id="0" name=""/>
        <dsp:cNvSpPr/>
      </dsp:nvSpPr>
      <dsp:spPr>
        <a:xfrm>
          <a:off x="2818550" y="3283636"/>
          <a:ext cx="1555589" cy="1345767"/>
        </a:xfrm>
        <a:prstGeom prst="hexagon">
          <a:avLst>
            <a:gd name="adj" fmla="val 28570"/>
            <a:gd name="vf" fmla="val 115470"/>
          </a:avLst>
        </a:prstGeom>
        <a:solidFill>
          <a:srgbClr val="AD7105"/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Parts and Distribution</a:t>
          </a:r>
        </a:p>
      </dsp:txBody>
      <dsp:txXfrm>
        <a:off x="3076344" y="3506658"/>
        <a:ext cx="1040001" cy="899723"/>
      </dsp:txXfrm>
    </dsp:sp>
    <dsp:sp modelId="{F4C795A7-A1F6-4317-BCF4-1B2B60E85E29}">
      <dsp:nvSpPr>
        <dsp:cNvPr id="0" name=""/>
        <dsp:cNvSpPr/>
      </dsp:nvSpPr>
      <dsp:spPr>
        <a:xfrm>
          <a:off x="1797681" y="2145728"/>
          <a:ext cx="716198" cy="61709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379DF-F49D-4074-BE01-12981490C668}">
      <dsp:nvSpPr>
        <dsp:cNvPr id="0" name=""/>
        <dsp:cNvSpPr/>
      </dsp:nvSpPr>
      <dsp:spPr>
        <a:xfrm>
          <a:off x="1385271" y="2455898"/>
          <a:ext cx="1555589" cy="1345767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Marketing and Support</a:t>
          </a:r>
        </a:p>
      </dsp:txBody>
      <dsp:txXfrm>
        <a:off x="1643065" y="2678920"/>
        <a:ext cx="1040001" cy="899723"/>
      </dsp:txXfrm>
    </dsp:sp>
    <dsp:sp modelId="{C432C6D4-A133-417F-B179-2A4502F16315}">
      <dsp:nvSpPr>
        <dsp:cNvPr id="0" name=""/>
        <dsp:cNvSpPr/>
      </dsp:nvSpPr>
      <dsp:spPr>
        <a:xfrm>
          <a:off x="1385271" y="825885"/>
          <a:ext cx="1555589" cy="1345767"/>
        </a:xfrm>
        <a:prstGeom prst="hexagon">
          <a:avLst>
            <a:gd name="adj" fmla="val 28570"/>
            <a:gd name="vf" fmla="val 115470"/>
          </a:avLst>
        </a:prstGeom>
        <a:solidFill>
          <a:schemeClr val="tx1">
            <a:lumMod val="5000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Engineering</a:t>
          </a:r>
        </a:p>
      </dsp:txBody>
      <dsp:txXfrm>
        <a:off x="1643065" y="1048907"/>
        <a:ext cx="1040001" cy="899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3511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1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3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70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9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1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1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1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64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7" r:id="rId4"/>
    <p:sldLayoutId id="2147483668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" descr="Gears up close">
            <a:extLst>
              <a:ext uri="{FF2B5EF4-FFF2-40B4-BE49-F238E27FC236}">
                <a16:creationId xmlns:a16="http://schemas.microsoft.com/office/drawing/2014/main" id="{7A7BBD40-AD09-48A7-B39A-C096FE0DC3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633" b="30034"/>
          <a:stretch/>
        </p:blipFill>
        <p:spPr>
          <a:xfrm>
            <a:off x="20" y="10"/>
            <a:ext cx="12191977" cy="401477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546258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B3CEF5C-F989-49CB-9D5D-E7ECE25A37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0237038"/>
              </p:ext>
            </p:extLst>
          </p:nvPr>
        </p:nvGraphicFramePr>
        <p:xfrm>
          <a:off x="2497011" y="-429847"/>
          <a:ext cx="7186068" cy="4629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D19357E-B496-456E-849F-84CE64362350}"/>
              </a:ext>
            </a:extLst>
          </p:cNvPr>
          <p:cNvSpPr txBox="1"/>
          <p:nvPr/>
        </p:nvSpPr>
        <p:spPr>
          <a:xfrm>
            <a:off x="255346" y="4491190"/>
            <a:ext cx="1910795" cy="230832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Technical</a:t>
            </a:r>
          </a:p>
          <a:p>
            <a:r>
              <a:rPr lang="en-GB" sz="1200" dirty="0"/>
              <a:t>Light Vehicle Technician</a:t>
            </a:r>
          </a:p>
          <a:p>
            <a:r>
              <a:rPr lang="en-GB" sz="1200" dirty="0"/>
              <a:t>Heavy Vehicle Technician</a:t>
            </a:r>
          </a:p>
          <a:p>
            <a:r>
              <a:rPr lang="en-GB" sz="1200" dirty="0"/>
              <a:t>Body Panel Technician</a:t>
            </a:r>
          </a:p>
          <a:p>
            <a:r>
              <a:rPr lang="en-GB" sz="1200" dirty="0"/>
              <a:t>Body Paint Technician</a:t>
            </a:r>
          </a:p>
          <a:p>
            <a:r>
              <a:rPr lang="en-GB" sz="1200" dirty="0"/>
              <a:t>EV Technician</a:t>
            </a:r>
          </a:p>
          <a:p>
            <a:r>
              <a:rPr lang="en-GB" sz="1200" dirty="0"/>
              <a:t>Body Coach Building</a:t>
            </a:r>
          </a:p>
          <a:p>
            <a:r>
              <a:rPr lang="en-GB" sz="1200" dirty="0"/>
              <a:t>Vehicle renovation</a:t>
            </a:r>
          </a:p>
          <a:p>
            <a:r>
              <a:rPr lang="en-GB" sz="1200" dirty="0"/>
              <a:t>Motorsport Technician</a:t>
            </a:r>
          </a:p>
          <a:p>
            <a:r>
              <a:rPr lang="en-GB" sz="1200" dirty="0"/>
              <a:t>Technical Support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BD8D26-764A-4597-A4E6-3699D4EC0799}"/>
              </a:ext>
            </a:extLst>
          </p:cNvPr>
          <p:cNvSpPr txBox="1"/>
          <p:nvPr/>
        </p:nvSpPr>
        <p:spPr>
          <a:xfrm>
            <a:off x="2217298" y="4500068"/>
            <a:ext cx="1910795" cy="2308324"/>
          </a:xfrm>
          <a:prstGeom prst="rect">
            <a:avLst/>
          </a:prstGeom>
          <a:solidFill>
            <a:srgbClr val="ED7777"/>
          </a:solidFill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Sales</a:t>
            </a:r>
          </a:p>
          <a:p>
            <a:r>
              <a:rPr lang="en-GB" sz="1200" dirty="0"/>
              <a:t>Car sales</a:t>
            </a:r>
          </a:p>
          <a:p>
            <a:r>
              <a:rPr lang="en-GB" sz="1200" dirty="0"/>
              <a:t>LCV Sales</a:t>
            </a:r>
          </a:p>
          <a:p>
            <a:r>
              <a:rPr lang="en-GB" sz="1200" dirty="0"/>
              <a:t>CV Sales</a:t>
            </a:r>
          </a:p>
          <a:p>
            <a:r>
              <a:rPr lang="en-GB" sz="1200" dirty="0"/>
              <a:t>Parts Sales</a:t>
            </a:r>
          </a:p>
          <a:p>
            <a:r>
              <a:rPr lang="en-GB" sz="1200" dirty="0"/>
              <a:t>Equipment Sales</a:t>
            </a:r>
          </a:p>
          <a:p>
            <a:r>
              <a:rPr lang="en-GB" sz="1200" dirty="0"/>
              <a:t>Coatings Sales</a:t>
            </a:r>
          </a:p>
          <a:p>
            <a:r>
              <a:rPr lang="en-GB" sz="1200" dirty="0" err="1"/>
              <a:t>Ancilliaries</a:t>
            </a:r>
            <a:r>
              <a:rPr lang="en-GB" sz="1200" dirty="0"/>
              <a:t> Sales</a:t>
            </a:r>
          </a:p>
          <a:p>
            <a:r>
              <a:rPr lang="en-GB" sz="1200" dirty="0"/>
              <a:t>Tele-Sales</a:t>
            </a:r>
          </a:p>
          <a:p>
            <a:r>
              <a:rPr lang="en-GB" sz="1200" dirty="0"/>
              <a:t>Fleet Sales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DFF4E1-A3FE-447A-8912-810FEE03E5EC}"/>
              </a:ext>
            </a:extLst>
          </p:cNvPr>
          <p:cNvSpPr txBox="1"/>
          <p:nvPr/>
        </p:nvSpPr>
        <p:spPr>
          <a:xfrm>
            <a:off x="4179250" y="4491190"/>
            <a:ext cx="1910795" cy="230832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Customer Service</a:t>
            </a:r>
          </a:p>
          <a:p>
            <a:r>
              <a:rPr lang="en-GB" sz="1200" dirty="0"/>
              <a:t>Service Advisor</a:t>
            </a:r>
          </a:p>
          <a:p>
            <a:r>
              <a:rPr lang="en-GB" sz="1200" dirty="0"/>
              <a:t>Claims Handler</a:t>
            </a:r>
          </a:p>
          <a:p>
            <a:r>
              <a:rPr lang="en-GB" sz="1200" dirty="0"/>
              <a:t>Complaints Handler</a:t>
            </a:r>
          </a:p>
          <a:p>
            <a:r>
              <a:rPr lang="en-GB" sz="1200" dirty="0"/>
              <a:t>Vehicle Valeting</a:t>
            </a:r>
          </a:p>
          <a:p>
            <a:r>
              <a:rPr lang="en-GB" sz="1200" dirty="0"/>
              <a:t>Quality Control</a:t>
            </a:r>
          </a:p>
          <a:p>
            <a:r>
              <a:rPr lang="en-GB" sz="1200" dirty="0"/>
              <a:t>Account Management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5F523A-A6AF-44E8-A3BB-D249FC060A67}"/>
              </a:ext>
            </a:extLst>
          </p:cNvPr>
          <p:cNvSpPr txBox="1"/>
          <p:nvPr/>
        </p:nvSpPr>
        <p:spPr>
          <a:xfrm>
            <a:off x="6134399" y="4481462"/>
            <a:ext cx="1910794" cy="2308324"/>
          </a:xfrm>
          <a:prstGeom prst="rect">
            <a:avLst/>
          </a:prstGeom>
          <a:solidFill>
            <a:srgbClr val="AD7105"/>
          </a:solidFill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Parts and Distribution</a:t>
            </a:r>
          </a:p>
          <a:p>
            <a:r>
              <a:rPr lang="en-GB" sz="1200" dirty="0"/>
              <a:t>Depot Manager</a:t>
            </a:r>
          </a:p>
          <a:p>
            <a:r>
              <a:rPr lang="en-GB" sz="1200" dirty="0"/>
              <a:t>Tele-Sales</a:t>
            </a:r>
          </a:p>
          <a:p>
            <a:r>
              <a:rPr lang="en-GB" sz="1200" dirty="0"/>
              <a:t>Counter Staff</a:t>
            </a:r>
          </a:p>
          <a:p>
            <a:r>
              <a:rPr lang="en-GB" sz="1200" dirty="0"/>
              <a:t>Warehouse Operative</a:t>
            </a:r>
          </a:p>
          <a:p>
            <a:r>
              <a:rPr lang="en-GB" sz="1200" dirty="0"/>
              <a:t>Delivery Drivers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816733-9534-4397-82E5-B27DB08CE483}"/>
              </a:ext>
            </a:extLst>
          </p:cNvPr>
          <p:cNvSpPr txBox="1"/>
          <p:nvPr/>
        </p:nvSpPr>
        <p:spPr>
          <a:xfrm>
            <a:off x="8089547" y="4485308"/>
            <a:ext cx="1903991" cy="23083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Marketing and Support</a:t>
            </a:r>
          </a:p>
          <a:p>
            <a:r>
              <a:rPr lang="en-GB" sz="1200" dirty="0"/>
              <a:t>Marketing Managers</a:t>
            </a:r>
          </a:p>
          <a:p>
            <a:r>
              <a:rPr lang="en-GB" sz="1200" dirty="0"/>
              <a:t>Marketing Assistants</a:t>
            </a:r>
          </a:p>
          <a:p>
            <a:r>
              <a:rPr lang="en-GB" sz="1200" dirty="0"/>
              <a:t>Social Media Marketing</a:t>
            </a:r>
          </a:p>
          <a:p>
            <a:r>
              <a:rPr lang="en-GB" sz="1200" dirty="0"/>
              <a:t>Graphic Designers</a:t>
            </a:r>
          </a:p>
          <a:p>
            <a:r>
              <a:rPr lang="en-GB" sz="1200" dirty="0"/>
              <a:t>IT Programmers</a:t>
            </a:r>
          </a:p>
          <a:p>
            <a:r>
              <a:rPr lang="en-GB" sz="1200" dirty="0"/>
              <a:t>IT Support</a:t>
            </a:r>
          </a:p>
          <a:p>
            <a:r>
              <a:rPr lang="en-GB" sz="1200" dirty="0"/>
              <a:t>Accounts</a:t>
            </a:r>
          </a:p>
          <a:p>
            <a:r>
              <a:rPr lang="en-GB" sz="1200" dirty="0"/>
              <a:t>Sales Administration</a:t>
            </a:r>
          </a:p>
          <a:p>
            <a:r>
              <a:rPr lang="en-GB" sz="1200" dirty="0"/>
              <a:t>Website design</a:t>
            </a:r>
          </a:p>
          <a:p>
            <a:r>
              <a:rPr lang="en-GB" sz="1200" dirty="0"/>
              <a:t>Technical support</a:t>
            </a:r>
          </a:p>
          <a:p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FD0E39C-A46D-4A3B-B13F-B338F6BD362C}"/>
              </a:ext>
            </a:extLst>
          </p:cNvPr>
          <p:cNvSpPr txBox="1"/>
          <p:nvPr/>
        </p:nvSpPr>
        <p:spPr>
          <a:xfrm>
            <a:off x="10042554" y="4482018"/>
            <a:ext cx="1903991" cy="2308324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Engineering</a:t>
            </a:r>
          </a:p>
          <a:p>
            <a:r>
              <a:rPr lang="en-GB" sz="1200" dirty="0"/>
              <a:t>Design Engineers</a:t>
            </a:r>
          </a:p>
          <a:p>
            <a:r>
              <a:rPr lang="en-GB" sz="1200" dirty="0"/>
              <a:t>Damage Assessors</a:t>
            </a:r>
          </a:p>
          <a:p>
            <a:r>
              <a:rPr lang="en-GB" sz="1200" dirty="0"/>
              <a:t>Insurance Engineers</a:t>
            </a:r>
          </a:p>
          <a:p>
            <a:r>
              <a:rPr lang="en-GB" sz="1200" dirty="0"/>
              <a:t>Motorsport engineering</a:t>
            </a:r>
          </a:p>
          <a:p>
            <a:r>
              <a:rPr lang="en-GB" sz="1200" dirty="0"/>
              <a:t>Equipment Engineers</a:t>
            </a:r>
          </a:p>
          <a:p>
            <a:r>
              <a:rPr lang="en-GB" sz="1200" dirty="0"/>
              <a:t>Colourists (Paint)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999DE-A14D-4787-9CAB-612C57D1AEFD}"/>
              </a:ext>
            </a:extLst>
          </p:cNvPr>
          <p:cNvSpPr txBox="1"/>
          <p:nvPr/>
        </p:nvSpPr>
        <p:spPr>
          <a:xfrm>
            <a:off x="9041542" y="1305018"/>
            <a:ext cx="2530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Youth Employment UK overview of initial 6 Job Functions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ED41B2-9E20-4AD7-A068-7390F493917A}"/>
              </a:ext>
            </a:extLst>
          </p:cNvPr>
          <p:cNvSpPr txBox="1"/>
          <p:nvPr/>
        </p:nvSpPr>
        <p:spPr>
          <a:xfrm>
            <a:off x="8966870" y="3082044"/>
            <a:ext cx="253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More enhanced career pathways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E33AD2D7-3A50-44FB-A9A4-133392E350BC}"/>
              </a:ext>
            </a:extLst>
          </p:cNvPr>
          <p:cNvSpPr/>
          <p:nvPr/>
        </p:nvSpPr>
        <p:spPr>
          <a:xfrm rot="16200000">
            <a:off x="5719206" y="-1694160"/>
            <a:ext cx="763480" cy="11691199"/>
          </a:xfrm>
          <a:prstGeom prst="rightBrace">
            <a:avLst>
              <a:gd name="adj1" fmla="val 61821"/>
              <a:gd name="adj2" fmla="val 8538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n w="57150">
                <a:solidFill>
                  <a:schemeClr val="tx1"/>
                </a:solidFill>
              </a:ln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91AD92-A477-4750-BC9B-6BD42EE08A2D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7750206" y="1766683"/>
            <a:ext cx="12913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0C2051D-964C-4787-9650-8246BEB3172F}"/>
              </a:ext>
            </a:extLst>
          </p:cNvPr>
          <p:cNvCxnSpPr>
            <a:cxnSpLocks/>
          </p:cNvCxnSpPr>
          <p:nvPr/>
        </p:nvCxnSpPr>
        <p:spPr>
          <a:xfrm>
            <a:off x="10235953" y="2352583"/>
            <a:ext cx="0" cy="7577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891575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DarkSeedRightStep">
      <a:dk1>
        <a:srgbClr val="000000"/>
      </a:dk1>
      <a:lt1>
        <a:srgbClr val="FFFFFF"/>
      </a:lt1>
      <a:dk2>
        <a:srgbClr val="412F24"/>
      </a:dk2>
      <a:lt2>
        <a:srgbClr val="E3E8E2"/>
      </a:lt2>
      <a:accent1>
        <a:srgbClr val="B14DC3"/>
      </a:accent1>
      <a:accent2>
        <a:srgbClr val="B13B92"/>
      </a:accent2>
      <a:accent3>
        <a:srgbClr val="C34D73"/>
      </a:accent3>
      <a:accent4>
        <a:srgbClr val="B1463B"/>
      </a:accent4>
      <a:accent5>
        <a:srgbClr val="C3894D"/>
      </a:accent5>
      <a:accent6>
        <a:srgbClr val="AEA63A"/>
      </a:accent6>
      <a:hlink>
        <a:srgbClr val="3C8AB4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136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Rockwell Nova Light</vt:lpstr>
      <vt:lpstr>Wingdings</vt:lpstr>
      <vt:lpstr>LeafVTI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Activation 9</dc:creator>
  <cp:lastModifiedBy>Office Activation 9</cp:lastModifiedBy>
  <cp:revision>9</cp:revision>
  <dcterms:created xsi:type="dcterms:W3CDTF">2021-04-06T08:22:09Z</dcterms:created>
  <dcterms:modified xsi:type="dcterms:W3CDTF">2021-04-06T09:37:25Z</dcterms:modified>
</cp:coreProperties>
</file>