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6256000" cy="9144000"/>
  <p:notesSz cx="9144000" cy="1625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02" y="8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10/3/2019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officegen</dc:creator>
  <cp:lastModifiedBy>Magdalena Knight</cp:lastModifiedBy>
  <cp:revision>2</cp:revision>
  <dcterms:created xsi:type="dcterms:W3CDTF">2019-10-03T18:49:44Z</dcterms:created>
  <dcterms:modified xsi:type="dcterms:W3CDTF">2019-10-03T18:54:11Z</dcterms:modified>
</cp:coreProperties>
</file>